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2027" y="7411597"/>
              <a:ext cx="3747113" cy="236457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640000">
            <a:off x="17809543" y="7612214"/>
            <a:ext cx="251642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265" dirty="0">
                <a:solidFill>
                  <a:srgbClr val="0A2A60"/>
                </a:solidFill>
                <a:latin typeface="Trebuchet MS"/>
                <a:cs typeface="Trebuchet MS"/>
              </a:rPr>
              <a:t>20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227822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804139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7112795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431788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788833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331135" y="8769727"/>
            <a:ext cx="3163570" cy="1677670"/>
            <a:chOff x="15331135" y="8769727"/>
            <a:chExt cx="316357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224" y="9403826"/>
              <a:ext cx="1973975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2024-12-10T04:47:49Z</dcterms:created>
  <dcterms:modified xsi:type="dcterms:W3CDTF">2024-12-10T04:48:53Z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